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sldIdLst>
    <p:sldId id="256" r:id="rId2"/>
    <p:sldId id="270" r:id="rId3"/>
    <p:sldId id="257" r:id="rId4"/>
    <p:sldId id="258" r:id="rId5"/>
    <p:sldId id="259" r:id="rId6"/>
    <p:sldId id="261" r:id="rId7"/>
    <p:sldId id="260" r:id="rId8"/>
    <p:sldId id="271" r:id="rId9"/>
    <p:sldId id="262" r:id="rId10"/>
    <p:sldId id="264" r:id="rId11"/>
    <p:sldId id="267" r:id="rId12"/>
    <p:sldId id="268" r:id="rId13"/>
    <p:sldId id="263" r:id="rId14"/>
    <p:sldId id="272" r:id="rId15"/>
    <p:sldId id="269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4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10:32:27.25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10:32:27.63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10:32:27.99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10:32:28.46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1:57:52.44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1103 930 24575,'40'-17'0,"22"-9"0,-32 10 0,32-8 0,-43 12 0,16 4 0,-18-1 0,-11 9 0,-28 0 0,-5 0 0,-12 0 0,5 0 0,4 0 0,-5 0 0,6 5 0,-5-4 0,-3 9 0,-14-8 0,-2 3 0,-21 1 0,12-4 0,-6 4 0,-6 1 0,3-6 0,-15 6 0,0-7 0,-1 0 0,9 0 0,3 0 0,14 0 0,10 0 0,9 0 0,12 0 0,8 0 0,11-10 0,6-2 0,5-10 0,0 0 0,24-8 0,6-3 0,24-13 0,2-10 0,1-17-321,-23 32 0,-2-1 321,15-31 0,14 3-1,-33 18 1,17-1 0,-20 14 0,1 3 0,-11 20 0,-5 5 642,0 2-642,0 8 1,0-4-1,2 32 0,-1 2 0,1 19 0,1 9 0,-1-11 0,2 19 0,-1-5 0,0 8 0,2 17 0,11-5-459,-2 7 459,17-3 0,-14-29 0,13 11 0,-14-22 0,12 3 0,-13-11 0,4-12 0,-7-8 459,0-5-459,-1 0 0,7-5 0,1-1 0,1-5 0,4 0 0,-11 0 0,11-6 0,-11-5 0,11-7 0,-11-4 0,0-7 0,-1 0 0,-3-13 0,-1 5 0,7-20 0,-6 18 0,1-25 0,-2 18 0,-5-12 0,0 0 0,-1 5 0,1 2 0,-1 2 0,0 5 0,-5 0 0,-1-5 0,-6 12 0,0 1 0,0 8 0,0 11 0,-10 1 0,-2 10 0,-10 2 0,0 4 0,0 0 0,-9 0 0,6 4 0,-14 22 0,14 0 0,-14 26 0,12 0 0,-6 9 0,0 7 0,11-15 0,-10 11 0,13-18 0,-2 12 0,-2-15 0,9 6 0,-8-12 0,8 5 0,3-12 0,1-8 0,9-6 0,-8-6 0,7 4 0,-7-7 0,4 2 0,-1-35 0,2 4 0,4-23 0,0 3 0,5-2 0,3-23 0,5 13 0,0-20 0,0 14 0,-5-1 0,3 10 0,-10 15 0,5 8 0,-6 11 0,4 2 0,2 9 0,4 2 0,0 4 0,0 4 0,0 7 0,2 18 0,-1-4 0,13 24 0,3-16 0,19 19 0,1-5 0,15 8-492,-16-16 0,3 0 467,-11-8 1,4 1-468,36 26 0,2-1 250,-34-27 1,0 0 241,31 22 0,3-1 0,-25-21 0,0-3 0,11 10 0,0 0 0,-15-12 0,0-3-269,5 2 1,0-3 268,24 8 0,7-7 0,-11-2 0,-16-7 0,-15-5 926,-11-3-926,-17-5 983,-6-4-467,-29-8 96,2-6-612,-25-12 0,10-1 0,-7-7 0,-7-7 0,-4-10 0,1-7 0,-1-8 0,15 10 0,-5-6 0,6 12 0,-8-6 0,1 13 0,1 2 0,2 14 0,-6 0 0,6 12 0,-5 1 0,6 6 0,7 1 0,1 4 0,6 3 0,5 4 0,6 9 0,7 9 0,4 12 0,0 12 0,0-5 0,0 5 0,0-7 0,0 7 0,0-5 0,0 5 0,0 1 0,0-6 0,-6 11 0,0-10 0,-7 4 0,2-7 0,-1-6 0,1-1 0,5-11 0,1 3 0,0-9 0,4 5 0,-4-6 0,5-53 0,7-3 0,12-41 0,5 3 0,8 21 0,3-19 0,-7 20 0,7-22 0,-14 22 0,-1-5 0,-13 16 0,-2 7 0,-5 2 0,0 13 0,-5-5 0,-2 4 0,-10-5 0,0 5 0,-2-3 0,8 9 0,6 1 0,5 8 0,0 5 0,-4 4 0,-7 2 0,0 4 0,-9 9 0,4 3 0,-15 25 0,-1 2 0,-9 15 0,-15 10-748,-5 2 748,28-29 0,-2 0 0,-2 1 0,0 0 0,3 0 0,0-2-29,-18 22 29,-3 10 0,22-21 0,-1 12 0,3-20 0,13-4 0,2-14 747,10 1-747,1-5 30,5-2-30,10-9 0,2-2 0,9-4 0,1 0 0,0 0 0,6 0 0,-5 0 0,5 0 0,0 0 0,-5-5 0,18 4 0,-10-9 0,11 8 0,0-8 0,-5 8 0,5-9 0,0 4 0,-5-5 0,-1 0 0,-2 6 0,-11-4 0,11 4 0,-15-10 0,7 3 0,-9-3 0,0 6 0,-2-1 0,-5 1 0,-9 4 0,25-11 0,-14-2 0,25-28 0,-12-6 0,3-23 0,7-11 0,-11 14 0,-4 27 0,1 1 0,1-18 0,6-5 0,-5 23 0,-10 10 0,2 18 0,-9 2 0,-13 71 0,-2-29 0,-9 62 0,11-38 0,-4 1 0,9 14 0,-9-13 0,10 5 0,-5-8 0,6-6 0,0 5 0,0-12 0,0-1 0,5-2 0,6-16 0,13 10 0,-1-16 0,5 4 0,-6-10 0,-6-1 0,5-5 0,-5 0 0,6 0 0,-6 0 0,5-9 0,-9-10 0,4-10 0,-4 0 0,-6-5 0,-1 4 0,-5-5 0,0-8 0,0 6 0,0-12 0,0-2 0,0-9 0,0 0 0,0-6 0,0-12 0,0 21 0,0-25 0,5 36 0,2-5 0,5 15 0,-6 8 0,4 16 0,-9 12 0,3 18 0,-4 11 0,0 6 0,0 8 0,0-6 0,0 19 0,0 5 0,0 9 0,0 23-940,0-4 940,3-30 0,1-1 0,4 26-247,1-28 0,4-2 247,8 11-27,7 20 27,-2-25 0,-1-15 0,-2-11 915,5-16-915,-5-2 517,5-10-517,0-1 29,-5-5-29,11 0 0,-11 0 0,19-24 0,-15 2 0,17-30 0,-11 0 0,8-9 0,0-15 0,1-2 0,-12 7 0,8-3 0,-15 6 0,10-2 0,-5-6 0,-1 8 0,-6 8 0,-3 9 0,-6 9 0,-1 17 0,-4 4 0,-14 69 0,-9 0 0,-4 31 0,0 1 0,0-16 0,11 22 0,-11 9-554,18 3 554,-4-9 0,5-38 0,2 0 0,-1 29 0,0 7 0,0-11 0,0-23 0,0-3 0,0-21 0,0-6 0,0-8 0,-5-9 554,-6-2-554,0-4 0,-10 0 0,-3-17 0,0-3 0,-6-16 0,6-7 0,0 6 0,-1-5 0,1 0 0,-1-10 0,-8-8 0,-3-16 0,-6-2 0,0 0 0,7 10 0,-4 2 0,12 14 0,-11-1 0,18 17 0,-8 7 0,21 12 0,2 6 0,25 25 0,-1-4 0,12 20 0,-10-18 0,7 4 0,-4 0 0,9-3 0,-3 3 0,12-4 0,-5 0 0,19 1 0,-17-1 0,18 6 0,-14-4 0,8 4 0,-1-5 0,1-6 0,-7-2 0,-8-5 0,-2 0 0,-16 0 0,8 0 0,-14 0 0,3 0 0,-5-9 0,1-4 0,0-9 0,0-5 0,-5-3 0,5-5 0,-10-1 0,9 1 0,-8 5 0,3 2 0,-5 6 0,0 15 0,-18 51 0,14-4 0,-12 11 0,0 3 0,13 19 0,-10 22 0,13 0 0,0-22-223,0-12 1,0-1 222,0-5 0,0 0 0,0 0 0,0-7 0,5 11 0,7-17 0,5-17 0,6-3 445,-2-11-445,-4-5 0,3-2 0,-3-4 0,-1 0 0,6-15 0,-10-5 0,5-22 0,-4-2 0,-1-7 0,1 0 0,0-24 0,-5 2 0,5-22-984,-12-1 981,3 43 1,-1-1 2,-3-38 0,0 36 0,0 0 0,0-33-394,0-1 394,6 5 0,-5 25 0,5 15 0,-6 15 0,0 24 0,0 41 969,0 1-969,0 30 414,0-15-414,-6 7 0,5 2 0,-5 16 0,6 2 0,0 8 0,0-16 0,0 12 0,0-20 0,0 14 0,0-16 0,0-8 0,0-10 0,4-13 0,2-6 0,5-8 0,-1-5 0,0-5 0,5 0 0,-4-5 0,10 0 0,-10 0 0,10 0 0,-5-10 0,1-2 0,4-10 0,-9-6 0,9-1 0,-7-7 0,9-13 0,-3 3 0,6-20 0,-6 13 0,5-5 0,-5 7 0,5 1 0,-1 6 0,-5 8 0,-2 8 0,-7 16 0,0 2 0,-4 56 0,-1-19 0,-5 45 0,0-21 0,5 2 0,2 12 0,7-5 0,-1 0 0,-6-2 0,4-14 0,-5-8 0,5-13 0,-1-8 0,0-5 0,6-4 0,-5-2 0,9-4 0,-8 0 0,3-4 0,-9-13 0,-2-2 0,-4-29 0,0 8 0,0-25 0,-6 12 0,-2-30 0,-6 10 0,10 21 0,0 0 0,-2-21 0,5 22 0,2 2 0,-1-8 0,0-26 0,0 30 0,0 1 0,4 16 0,2 14 0,5 11 0,-6 11 0,0 16 0,-5 15 0,0 13 0,0 7 0,0-1 0,0 8 0,0-5 0,0 30 0,0-26 0,6 26 0,13-23 0,4 7 0,25 11-546,-4-6 546,15 9 0,-3-17 0,-9-16 0,5-3 0,-15-20 0,14 7 0,-14-13 0,5-2 0,-7-10 546,-5-2-546,-8-5 0,-1-5 0,-9-12 0,4-7 0,-4-12 0,0-14 0,-5 5 0,5-21 0,-11-12 0,5-2-423,-3 28 0,1 0 423,4-46 0,1 16 0,-5 32 0,-2 0 0,-2-23-211,6-14 211,-4 11 0,4 23 0,-6 9 0,0 21 0,-5 12 836,-12 45-836,3-2 221,-4 34-221,7-8 0,9-5 0,-4 5 0,6-8 0,0-6 0,0 5 0,0-18 0,0 10 0,5-12 0,2 0 0,4 5 0,0-16 0,0 9 0,-1-16 0,-4 4 0,3-5 0,-3-4 0,4-2 0,-5-27 0,-5 7 0,-18-28 0,-1 21 0,-16-7 0,5 7 0,-5 0 0,-1 4 0,1 2 0,5 10 0,3 2 0,5 5 0,0 0 0,5 0 0,2 0 0,5 5 0,4 0 0,-3 1 0,-1-6 0,-2-11 0,2-6 0,0-5 0,3-6 0,1-1 0,1 0 0,5-5 0,0 4 0,0-12 0,0 5 0,0-5 0,0 6 0,0 12 0,-5 3 0,0 15 0,-5 1 0,0 10 0,-2 18 0,0 17 0,-7 20 0,4 16 0,-5-6 0,12 14 0,2-22 0,6 4 0,0-7 0,0-14 0,0 5 0,0-21 0,5 5 0,1-16 0,10 4 0,1-12 0,-1 1 0,5 0 0,-10-1 0,4 0 0,-5-4 0,0 3 0,0-4 0,0 5 0,-4 0 0,3-4 0,-8 3 0,8-4 0,-3 1 0,4-2 0,0-4 0,0 0 0,0 0 0,0 0 0,1-15 0,4 1 0,-2-20 0,8 5 0,-2-7 0,4 1 0,0-1 0,1 1 0,-1 5 0,-1 2 0,-5 6 0,10 5 0,-14 1 0,13 10 0,-3-4 0,0 4 0,5 0 0,-6-4 0,0 4 0,-1-5 0,7-1 0,-4 1 0,9-1 0,-3 6 0,5-4 0,0 8 0,-5-3 0,-3 5 0,-10 0 0,4 0 0,-10 0 0,0 5 0,-7 11 0,1 2 0,-4 16 0,10 2 0,-4 8 0,6 14 0,0 2 0,7 16 0,-5-6 0,13 23 0,-15-42 0,1 0 0,16 42 0,-3-2 0,-2-33 0,-12-20 0,4-9 0,-11-14 0,-1-14 0,-5-23 0,0 2 0,-6-31 0,-1 13 0,-18-14 0,10 14 0,-16-11 0,12 11 0,-1-13 0,2 0 0,5 1 0,6-9 0,2 7 0,5-14 0,0 6 0,0-25 0,0 5-524,0-16 524,0 10 0,0-9 0,0 22 0,6-18 0,2 20 0,0-7 0,4 2 0,-10 16 0,9 9 0,-10 14 0,4 10 0,-5 10 524,0 10-524,0 29 0,0 5 0,0 18 0,0-10 0,0 7 0,0-5 0,0 12 0,0-5 0,0 0 0,0 5 0,0-12 0,0 12 0,0-12 0,0 5 0,0-7 0,0 7 0,0-5 0,0 5 0,0 1 0,5-6 0,-3 5 0,8-7 0,-8 0 0,8 1 0,-9-1 0,4-6 0,-5-1 0,0-11 0,0 3 0,0-9 0,0 5 0,0-46 0,-11 3 0,-2-29 0,-12 13 0,-13-8 0,16 11 0,-23-20 0,24 23 0,-11-14 0,9 14 0,-1 1 0,6 8 0,-3 6 0,10 5 0,-10 2 0,10 4 0,-5 1 0,6 0 0,0 4 0,4-3 0,-3 8 0,3 15 0,1 0 0,0 23 0,5-14 0,0 5 0,0 0 0,0 1 0,0 6 0,0-5 0,0 4 0,0-5 0,0 0 0,0-1 0,0-6 0,0 0 0,0-1 0,0 1 0,10-5 0,9 11 0,5-14 0,6 19 0,-3-19 0,-7 13 0,1-15 0,-5 4 0,-5-6 0,0 0 0,-2-4 0,-4-2 0,1-34 0,-2 13 0,-4-25 0,0 20 0,0 0 0,0 6 0,-4 0 0,-2 11 0,-9 0 0,3 5 0,-3 0 0,0 0 0,3 0 0,1 0 0,7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1:58:21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424 1 24575,'-41'0'0,"3"0"0,-12 0 0,26 0 0,-38 0 0,36 0 0,-26 0 0,25 0 0,-14 0 0,29 0 0,-8 0 0,10 0 0,-1 0 0,1 0 0,35 14 0,-13-5 0,36 11 0,-19-8 0,14 0 0,0 6 0,15 2 0,-12 5 0,18-5 0,-18 4 0,5-10 0,-2 4 0,-18-7 0,10 1 0,-23-1 0,8-5 0,-15-1 0,5-5 0,-6 0 0,0 0 0,-5-9 0,-23 6 0,8-6 0,-14 9 0,20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7T10:33:18.0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4168 463 24575,'0'67'0,"0"8"0,0 14-856,0 5 856,0-17 0,0-19 281,0 13-281,0-38 142,0 23-142,-5-25 0,4-2 0,-4-8 433,5-10-433,5 0 0,0-2 0,11-13 0,-5 8 0,15-9 0,-8 5 0,10 5 0,0 2 0,-5 8 0,11 3 0,-11 4 0,19 15 0,-16-11 0,11 16 0,-15-13 0,-4 0 0,4-1 0,-11-11 0,5-2 0,-11-5 0,0 0 0,-26-44 0,11 13 0,-30-47 0,25 30 0,-15-12 0,4-2 0,4 7 0,-16-28 0,16 18 0,-19-21 0,6 0 0,-6 6 0,-1-6 0,14 16 0,-10 1 0,10 6 0,-5 7 0,2 9 0,14 9 0,1 11 0,10 10 0,7 36 0,11 5 0,8 33 0,13-7 0,2 16 0,7 2-662,1 8 662,0 0 0,-7-15 0,-1 20 0,-13-46 0,-1 1 0,-4 4 0,0 0 0,2 3 0,0 0 0,9 42 0,-17-47 0,1 1 0,3 5 0,0-1 0,8 36 0,4-4 0,-12-18 0,4-13 0,-7-11 0,-1-15 0,-5-11 0,-1-11 0,-5-41 662,-13-17-662,-1-19 0,-15-11 0,-3 20-976,-13-25 976,11 40 0,-2 1 0,-26-32 0,20 28 0,-2 1 0,7 10 0,-1 1 0,-4-5 0,-1 0 0,0-3 0,-1 0 0,-3 3 0,2-1 0,5 2 0,1-1 0,-8-4 0,0 0 0,7 1 0,-1-3-492,-20-22 0,1-1 205,24 24 0,0 0 287,-24-25 0,1 1 0,25 26 0,3 4-165,-1 2 0,-1-1 165,-4-4 0,2 2 0,-2-5 0,-12-8 0,19 19 881,7 14-881,11 7 983,-3 10-359,14 6-248,8 24-376,14 10 0,7 32 0,13 6 0,-5 14 0,0-15-317,-11-20 0,0-1 317,12 17 0,-12-16 0,2 1 0,15 26 0,7 1 0,2 0 0,-1-9 0,7 10 0,-21-25 0,1 1-492,-5-11 0,0 0 418,9 19 1,1 2 73,-6-13 0,-2-1 0,-9-9 0,-1 1-250,10 11 0,0-3 250,9 12 0,2 7 0,-7-23 581,-15-14-581,-6-17 983,-2-7-830,-5-5 395,-4-21-548,-2-10 0,-4-11 0,0-20 0,0 11 0,-6-28 0,-14 12 0,-3-22-492,-6 29 0,-3-1 172,2-2 0,-1-1 320,-6-4 0,-2-1 0,2 3 0,1 2 0,0 6 0,2 2-368,6 8 0,0 0 368,-9-7 0,0 3-95,-8-11 95,-17-7 0,27 20 0,-1 19 983,13 4-414,1 11 227,6 5-796,-11-5 107,3 0-107,-12-8 0,1-4 0,-1-1 0,1 0 0,0 6 0,5 1 0,2 6 0,11 5 0,2 1 0,9 27 0,2 14 0,10 24 0,1-7 0,12 11 0,1-11 0,6 7 0,-5-1 0,-3-16 0,-6-1 0,-6-12 0,-1-8 0,-5-1 0,0-10 0,0 10 0,0-5 0,0 12 0,0 1 0,0 7 0,0-7 0,0-1 0,0-12 0,0 5 0,0-10 0,0 4 0,-21-52 0,5 21 0,-25-46 0,3 30 0,-1-6 0,-7-1 0,3 6 0,5 3 0,1 11 0,9 3 0,7 5 0,4 4 0,1-2 0,6 3 0,0 1 0,0-4 0,0 3 0,38 35 0,10 9 0,-2-2 0,4 4 0,-2 2 0,0-1 0,21 20 0,4 16 0,-15-28 0,0 5 0,-3-9 0,-14-14 0,-2-2 0,-13-12 0,5 3 0,4 17 0,0 3 0,6 11 0,-12-15 0,11 6 0,-16-16 0,15 10 0,-18-20 0,5-1 0,-6-4 0,-5-10 0,-5-30 0,-19 0 0,-8-37 0,-13 18 0,-8-20 0,6 6-642,-22-12 642,-4 2-492,27 33 0,-2 2 460,-3 2 1,0 0 31,4-2 0,-1 0 0,-2 5 0,1 1-563,-16-20 563,7 16 0,1 2 0,5 3-48,0 1 1,0 0 47,0-5 587,-13-6-587,7 6 983,-1-5-923,3 12 550,-1-5-610,8 7 107,8 1-107,2 6 0,16 3 0,-4 4 0,12 5 0,5 11 0,5 13 0,12 12 0,14 13 0,0 2 0,5 0 0,-6 4 0,-1-12 0,-5 5 0,-2-7 0,-6-6 0,1 5 0,-1-10 0,1 24 0,5-15 0,-2 31 0,15-11 0,-15 0 0,16 3 0,-12-12 0,0 0 0,-1-8 0,-7-13 0,0-3 0,-1-9 0,0 5 0,0-11 0,0 0 0,0-5 0,-4-14 0,-2 5 0,-4-10 0,0 8 0,0 1 0,0-5 0,0-8 0,-5-6 0,-2-14 0,-18-2 0,10 1 0,-23-8 0,17 7 0,-10 0 0,-1-6 0,6 14 0,-11-8 0,5 8 0,1 6 0,2 7 0,12 4 0,2 12 0,9-6 0,24 13 0,10 8 0,38 14 0,0 29 0,-23-20 0,2 2-492,-3 5 0,0 2 427,5 3 0,0 1 65,1 1 0,-2 0 0,-10-6 0,0 1-259,5 3 0,-1-1 259,12 23 0,6 8 0,-4-8 0,-12-4 0,4-14 0,-14-2 0,3-13 0,-15-3 983,1-5-882,-10-7 447,-1 0-548,0-6 0,-4 0 0,-2 0 0,-25-43 0,4 6 0,-26-41 0,16 16 0,-10 12 0,-3-17 0,0 22 0,-30-29 0,20 30 0,-26-8 0,23 22 0,-30-14 0,11 10-429,25 6 0,-2 0 429,-3 2 0,-1 2 0,-1-1 0,-2-1 0,-6-3 0,-5-2-492,-23-11 0,0-1 50,28 11 0,1-1 442,-1-3 0,-4-3 0,7 5-644,-26-9 644,23 7 0,1-1 0,-19-9 0,0-1 0,14 4 0,28 14 748,8 2-748,15 11 983,14 1-87,26 20-153,3-1-743,22 20 0,-14-3 0,3 14 0,7 2 0,2 7 0,6 0 0,-14-8 0,11 6 0,-11-7 0,1 1 0,2-1 0,-19-21 0,5 4 0,-6-5 0,13 15 0,-2 7 0,13 9 0,-7 0 0,7 0 0,-6-7 0,-3-9 0,-3-8 0,-17-8 0,3-5 0,-10-6 0,-1-7 0,0-4 0,-4-14 0,-2-5 0,-4-15 0,-5-2 0,-8-6 0,-5 11 0,-13-24 0,11 22 0,-26-42 0,15 25 0,4 8 0,-4-3-440,-6-4 0,1 0 440,8 7 0,-1-2 0,-14-17 0,-2 1 0,13 13 0,1 1 0,-5-11 0,-1 1 0,6 12 0,1 1-32,3 0 0,3 0 32,-11-18 0,3 0 0,12 16 0,3 10 0,10 13 877,2 6-877,5 0 67,0 6-67,5 5 0,6 0 0,5 5 0,6 0 0,6 5 0,-4 12 0,4 2 0,0 10 0,-3-1 0,9-4 0,-10 10 0,19 5 0,-10-1 0,19 15 0,-4 1 0,7 2 0,-6 6 0,4-8 0,-12-7 0,4-2 0,-14-8 0,-2-7 0,-11-2 0,-2-6 0,-6-6 0,1 11 0,0-3 0,1 5 0,-1 5 0,0-11 0,0 0 0,0-8 0,-1-9 0,0-2 0,-5-38 0,0 2 0,-15-18 0,-12-13 0,-2 34 0,-14-29 0,-10 11 0,-8 3 0,-15-12 0,9 15 0,4 7 0,-2-5 0,7 12 0,-12-6 0,12 8 0,-5-2 0,14 8 0,2 1 0,12 7 0,2 4 0,12 2 0,0 5 0,6 0 0,4 5 0,2 6 0,4 5 0,0 6 0,-5 6 0,3 8 0,-3 15 0,5 9 0,0 25 0,0 4 0,0-7 0,0 1 0,0-23 0,0 0 0,0-9 0,0-15 0,0-13 0,0-3 0,0-8 0,0 3 0,0-5 0,0 0 0,-20-15 0,10-3 0,-22-20 0,15 4 0,-1 2 0,-2 1 0,8 9 0,-3-3 0,5 5 0,-1 0 0,1 0 0,0-6 0,-16-10 0,0-6 0,-22-9 0,-5 1 0,6 7 0,-11-6 0,12 0 0,-1-2 0,3 2 0,13 10 0,8 7 0,3 5 0,12 1 0,8 10 0,18 7 0,20 18 0,1 8 0,13 19 0,-14-13 0,14 12 0,-8-19 0,3 11 0,11 4 0,-9 1 0,13 12 0,-8-6 0,-6 12 0,-4-18 0,-4 14 0,-2-15 0,2 5 0,-1 0 0,-8-10 0,-2-5 0,-11-4 0,-2-10 0,-6-2 0,0-5 0,0 0 0,0-4 0,0-2 0,0-4 0,0 0 0,0 0 0,0 0 0,12 0 0,2-5 0,18 4 0,2-10 0,6 10 0,8-11 0,-5 10 0,5-4 0,-8 6 0,-12 0 0,-3 0 0,-13 0 0,-6 0 0,-1 0 0,1 0 0,6 0 0,14 0 0,8 6 0,14 7 0,-5 1 0,12 12 0,-5-12 0,0 11 0,-2-10 0,-14 2 0,-8-5 0,-13-5 0,-8-3 0,-5-4 0,0 0 0,0 0 0,0 0 0,0 0 0,0-4 0,0-2 0,0-4 0,1 0 0,-1 0 0,-5 0 0,0-1 0,-5-4 0,0 4 0,-11-16 0,-1 9 0,-19-24 0,1 15 0,-8-10 0,1 7 0,-5 4 0,-19-13 0,-1 11 0,7 6 0,-4-1-492,8 4 0,-2-1 188,-27-6 0,-2 0 304,21 6 0,-2-1 0,-5 1 0,-6-2 0,7 1-492,5-1 0,-1 1 164,-8-1 0,-6-1 0,4 1 286,-4-4 0,4 2 42,0 2 0,-3 0 0,11 2 0,-2-2 0,5 2 0,6 2 0,1 1-355,-19-5 0,1 0 355,-20-6-187,23 7 187,2 0 983,16 2-622,16 7 622,8 1 0,12 4 0,0-2-972,11 3 226,0-4-237,5-5 0,0-8 0,0-21 0,-6-1 0,-1-21 0,0 6 0,-6-16 0,12 14 0,-12-12 0,12 21 0,-5 8 0,6 10 0,0 13 0,0 5 0,0 2 0,0 62 0,6 0 0,0 1 0,2 4 0,15 34 0,6 9-984,0-6 684,-7-10 110,5 3 190,-12-20 0,10 7 0,-11-18 0,4-9 0,-11-13 0,-2-6 983,-1-8-695,-2-5-85,2 0-203,-4 6 0,5 6 0,2 14 0,0 1 0,4 5 0,-5-12 0,0-2 0,-1-7 0,-1-4 0,-2-2 0,2-5 0,-4 0 0,-11-42 0,-4-4 0,-18-33 0,11 10 0,-9 7 0,12 1 0,-6 7 0,6 2 0,2 12 0,6 8 0,5 6 0,2 49 0,9-12 0,2 51 0,5-27 0,2 21 0,-2-13 0,1-2 0,-1-9 0,0-7 0,-1-5 0,1-3 0,-2-10 0,6 3 0,6-2 0,16 12 0,6-4 0,8 1 0,6-9 0,-5 1 0,5-5 0,-8-1 0,-6-8 0,-8-5 0,-8 0 0,-11 0 0,-2 0 0,-5 0 0,0 0 0,0 0 0,0 0 0,-4-9 0,-38 2 0,7-4 0,-37 0 0,25 10 0,-20-5 0,11 6 0,-12 0 0,-8 0 0,3 0 0,-13 0 0,16 0 0,-5 6 0,-4 2 0,-1 6 0,-14-7 0,22 5 0,-4-11 0,15 5 0,13-6 0,3 0 0,13 0 0,6 0 0,0 0 0,6 0 0,44-34 0,15-18 0,-13 15 0,4-3-492,2-5 0,-1-2 472,-6 1 1,-1 0 19,6-5 0,-1-2 0,-1-3 0,-3 0 0,-7 13 0,-2 0-135,1-4 1,-3 0 134,10-15 0,1-6 0,-3 10 0,-8 14 0,-5 1 983,4 1-957,-10 11 257,18-24-283,-17 28 0,16-28 0,-17 24 0,10-11 0,-10 6 0,4 12 0,-6-3 0,-1 16 0,0-4 0,0 9 0,0 1 0,0 5 0,0 0 0,0 0 0,1 0 0,-1 0 0,0 0 0,0 0 0,5 10 0,7 3 0,2 9 0,10 1 0,-5 0 0,1 6 0,-2-5 0,-10 3 0,3 1 0,-9-4 0,5 9 0,-6-3 0,2 12 0,-2-5 0,2 5 0,-2-13 0,-5-1 0,-1-11 0,-5 3 0,0-9 0,0 5 0,0-6 0,0 0 0,-9-5 0,-3 0 0,-15-5 0,-3 0 0,-5 0 0,6-5 0,-5 4 0,4-4 0,1 5 0,1 0 0,11 0 0,2 0 0,5 0 0,-1 4 0,0 20 0,0 2 0,4 30 0,2-10 0,5 19 0,0-19 0,0 4 0,0-21 0,0-6 0,0-8 0,0-5 0,4-4 0,11-7 0,-2-10 0,12-6 0,-13-5 0,9 0 0,-9 0 0,3 6 0,-4-5 0,-1 10 0,-4-5 0,-1 6 0,-5 0 0,0 0 0,0 0 0,0-1 0,0 1 0,0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7301C-DBF3-4C0A-9EF8-3FD4E307F34E}" type="datetimeFigureOut">
              <a:rPr lang="ru-RU" smtClean="0"/>
              <a:pPr/>
              <a:t>17.09.2020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6E081-302B-4DC0-8B27-67CACCFF489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5122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7301C-DBF3-4C0A-9EF8-3FD4E307F34E}" type="datetimeFigureOut">
              <a:rPr lang="ru-RU" smtClean="0"/>
              <a:pPr/>
              <a:t>17.09.2020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6E081-302B-4DC0-8B27-67CACCFF489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5547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7301C-DBF3-4C0A-9EF8-3FD4E307F34E}" type="datetimeFigureOut">
              <a:rPr lang="ru-RU" smtClean="0"/>
              <a:pPr/>
              <a:t>17.09.2020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6E081-302B-4DC0-8B27-67CACCFF489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8389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7301C-DBF3-4C0A-9EF8-3FD4E307F34E}" type="datetimeFigureOut">
              <a:rPr lang="ru-RU" smtClean="0"/>
              <a:pPr/>
              <a:t>17.09.2020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6E081-302B-4DC0-8B27-67CACCFF489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1637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7301C-DBF3-4C0A-9EF8-3FD4E307F34E}" type="datetimeFigureOut">
              <a:rPr lang="ru-RU" smtClean="0"/>
              <a:pPr/>
              <a:t>17.09.2020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6E081-302B-4DC0-8B27-67CACCFF489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2232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7301C-DBF3-4C0A-9EF8-3FD4E307F34E}" type="datetimeFigureOut">
              <a:rPr lang="ru-RU" smtClean="0"/>
              <a:pPr/>
              <a:t>17.09.2020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6E081-302B-4DC0-8B27-67CACCFF489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6708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7301C-DBF3-4C0A-9EF8-3FD4E307F34E}" type="datetimeFigureOut">
              <a:rPr lang="ru-RU" smtClean="0"/>
              <a:pPr/>
              <a:t>17.09.2020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6E081-302B-4DC0-8B27-67CACCFF489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9867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7301C-DBF3-4C0A-9EF8-3FD4E307F34E}" type="datetimeFigureOut">
              <a:rPr lang="ru-RU" smtClean="0"/>
              <a:pPr/>
              <a:t>17.09.2020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6E081-302B-4DC0-8B27-67CACCFF489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1593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7301C-DBF3-4C0A-9EF8-3FD4E307F34E}" type="datetimeFigureOut">
              <a:rPr lang="ru-RU" smtClean="0"/>
              <a:pPr/>
              <a:t>17.09.2020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6E081-302B-4DC0-8B27-67CACCFF489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3529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7301C-DBF3-4C0A-9EF8-3FD4E307F34E}" type="datetimeFigureOut">
              <a:rPr lang="ru-RU" smtClean="0"/>
              <a:pPr/>
              <a:t>17.09.2020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6E081-302B-4DC0-8B27-67CACCFF489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1849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7301C-DBF3-4C0A-9EF8-3FD4E307F34E}" type="datetimeFigureOut">
              <a:rPr lang="ru-RU" smtClean="0"/>
              <a:pPr/>
              <a:t>17.09.2020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6E081-302B-4DC0-8B27-67CACCFF489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0988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7301C-DBF3-4C0A-9EF8-3FD4E307F34E}" type="datetimeFigureOut">
              <a:rPr lang="ru-RU" smtClean="0"/>
              <a:pPr/>
              <a:t>17.09.2020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6E081-302B-4DC0-8B27-67CACCFF489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0488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customXml" Target="../ink/ink1.xml"/><Relationship Id="rId7" Type="http://schemas.openxmlformats.org/officeDocument/2006/relationships/customXml" Target="../ink/ink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6.png"/><Relationship Id="rId5" Type="http://schemas.openxmlformats.org/officeDocument/2006/relationships/customXml" Target="../ink/ink2.xml"/><Relationship Id="rId10" Type="http://schemas.openxmlformats.org/officeDocument/2006/relationships/customXml" Target="../ink/ink6.xml"/><Relationship Id="rId4" Type="http://schemas.openxmlformats.org/officeDocument/2006/relationships/image" Target="../media/image4.png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customXml" Target="../ink/ink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806335"/>
            <a:ext cx="9144000" cy="1454727"/>
          </a:xfrm>
        </p:spPr>
        <p:txBody>
          <a:bodyPr>
            <a:noAutofit/>
          </a:bodyPr>
          <a:lstStyle/>
          <a:p>
            <a:r>
              <a:rPr lang="ru-RU" sz="3200" b="1" i="1" u="sng" dirty="0"/>
              <a:t>Создание </a:t>
            </a:r>
            <a:r>
              <a:rPr lang="en-US" sz="3200" b="1" i="1" u="sng" dirty="0"/>
              <a:t>﻿Web-</a:t>
            </a:r>
            <a:r>
              <a:rPr lang="ru-RU" sz="3200" b="1" i="1" u="sng" dirty="0"/>
              <a:t>приложения, содержащего информацию о вирусах</a:t>
            </a:r>
            <a:endParaRPr lang="ru-RU" sz="3200" b="1" dirty="0"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333558"/>
            <a:ext cx="9144000" cy="1655762"/>
          </a:xfrm>
        </p:spPr>
        <p:txBody>
          <a:bodyPr/>
          <a:lstStyle/>
          <a:p>
            <a:pPr algn="just"/>
            <a:r>
              <a:rPr lang="ru-RU" dirty="0">
                <a:latin typeface="+mj-lt"/>
                <a:cs typeface="Times New Roman" panose="02020603050405020304" pitchFamily="18" charset="0"/>
              </a:rPr>
              <a:t>Студент:                Левушкин И.К.</a:t>
            </a:r>
          </a:p>
          <a:p>
            <a:pPr algn="just"/>
            <a:r>
              <a:rPr lang="ru-RU" dirty="0">
                <a:latin typeface="+mj-lt"/>
                <a:cs typeface="Times New Roman" panose="02020603050405020304" pitchFamily="18" charset="0"/>
              </a:rPr>
              <a:t>Руководитель:     </a:t>
            </a:r>
            <a:r>
              <a:rPr lang="ru-RU" dirty="0" err="1">
                <a:latin typeface="+mj-lt"/>
                <a:cs typeface="Times New Roman" panose="02020603050405020304" pitchFamily="18" charset="0"/>
              </a:rPr>
              <a:t>Клорикьян</a:t>
            </a:r>
            <a:r>
              <a:rPr lang="ru-RU" dirty="0">
                <a:latin typeface="+mj-lt"/>
                <a:cs typeface="Times New Roman" panose="02020603050405020304" pitchFamily="18" charset="0"/>
              </a:rPr>
              <a:t> П.В.</a:t>
            </a:r>
          </a:p>
        </p:txBody>
      </p:sp>
    </p:spTree>
    <p:extLst>
      <p:ext uri="{BB962C8B-B14F-4D97-AF65-F5344CB8AC3E}">
        <p14:creationId xmlns:p14="http://schemas.microsoft.com/office/powerpoint/2010/main" val="1186512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</a:t>
            </a:r>
            <a:r>
              <a:rPr lang="ru-RU" dirty="0"/>
              <a:t>. Заполнение базы данных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5919439" cy="46672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﻿Первое, о чем стоит задуматься при создании базы данных – это ее наполнение. В проекте достаточно большое количество таблиц и сущностей, поэтому задача ее наполнения – важнейший аспект работы. Был написан скрипт на языке </a:t>
            </a:r>
            <a:r>
              <a:rPr lang="en" dirty="0"/>
              <a:t>Python, </a:t>
            </a:r>
            <a:r>
              <a:rPr lang="ru-RU" dirty="0"/>
              <a:t>который генерирует необходимую информацию, используя за основу логистическое уравнение</a:t>
            </a:r>
            <a:r>
              <a:rPr lang="en-US" dirty="0"/>
              <a:t>, </a:t>
            </a:r>
            <a:r>
              <a:rPr lang="ru-RU" dirty="0"/>
              <a:t>которое хорошо описывает скорость размножения популяции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4D9042F-F874-BF4B-A58A-FA6FC6B02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639" y="2232945"/>
            <a:ext cx="4990945" cy="239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39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10. Хорошие решения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В проекте хорошо реализована авторизация и регистрация, для них сформированы собственные </a:t>
            </a:r>
            <a:r>
              <a:rPr lang="en-US" dirty="0"/>
              <a:t>View</a:t>
            </a:r>
            <a:r>
              <a:rPr lang="ru-RU" dirty="0"/>
              <a:t>, формы и обработки различных ситуаций. Использование возможностей </a:t>
            </a:r>
            <a:r>
              <a:rPr lang="en-US" dirty="0" err="1"/>
              <a:t>Django</a:t>
            </a:r>
            <a:r>
              <a:rPr lang="ru-RU" dirty="0"/>
              <a:t> позволило очень удобно реализовать данные возможности. Также реализация возможности добавления </a:t>
            </a:r>
            <a:r>
              <a:rPr lang="ru-RU" dirty="0" err="1"/>
              <a:t>аватара</a:t>
            </a:r>
            <a:r>
              <a:rPr lang="ru-RU" dirty="0"/>
              <a:t> в профиль пользователя превзошла ожидания. Очень часто данная функция вызывает много проблем в работе базы данных и приложения, но в проекте эта функция реализована без проблем. </a:t>
            </a:r>
          </a:p>
          <a:p>
            <a:r>
              <a:rPr lang="ru-RU" dirty="0"/>
              <a:t>Отдельного внимания заслуживают </a:t>
            </a:r>
            <a:r>
              <a:rPr lang="en-US" dirty="0" err="1"/>
              <a:t>sql</a:t>
            </a:r>
            <a:r>
              <a:rPr lang="en-US" dirty="0"/>
              <a:t>-</a:t>
            </a:r>
            <a:r>
              <a:rPr lang="ru-RU" dirty="0"/>
              <a:t>запросы, которые группируют города, страны и регионы и выдают информацию об общем количестве зараженных, умерших и выздоровевших людях за весь промежуток времени. Каждый такой запрос работает очень быстро и перестраивает страницу практически моментально, но, конечно, с увеличением количества вопросов время обработки будет увеличиваться.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8013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11. Плохие решения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Важным фактором оценки работы является дизайн проекта, в частности, главных страниц – он нуждается в значительной доработке. Но во многом эта проблема связана с недостаточными знаниями </a:t>
            </a:r>
            <a:r>
              <a:rPr lang="en-US" dirty="0"/>
              <a:t>Front-end </a:t>
            </a:r>
            <a:r>
              <a:rPr lang="ru-RU" dirty="0"/>
              <a:t>разработке.</a:t>
            </a:r>
          </a:p>
          <a:p>
            <a:r>
              <a:rPr lang="ru-RU" dirty="0"/>
              <a:t>Архитектура базы данных значительно зависит от </a:t>
            </a:r>
            <a:r>
              <a:rPr lang="ru-RU" dirty="0" err="1"/>
              <a:t>фреймворка</a:t>
            </a:r>
            <a:r>
              <a:rPr lang="ru-RU" dirty="0"/>
              <a:t> </a:t>
            </a:r>
            <a:r>
              <a:rPr lang="en-US" dirty="0" err="1"/>
              <a:t>Django</a:t>
            </a:r>
            <a:r>
              <a:rPr lang="ru-RU" dirty="0"/>
              <a:t> и его возможностей, но эта проблема относительна, так как изначально она такой и планировалась.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875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</a:t>
            </a:r>
            <a:r>
              <a:rPr lang="ru-RU" dirty="0"/>
              <a:t>. Примеры работы программы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82D79E-A7AD-F544-872F-52E63914D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55" y="2185640"/>
            <a:ext cx="5518384" cy="250243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854FF23-6FA2-8F4C-962F-57FE4A423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322" y="2185640"/>
            <a:ext cx="5519724" cy="248770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81887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29D6A34-E2B3-5048-AF84-DEB7D28FB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321" y="334534"/>
            <a:ext cx="6014224" cy="271246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51DF5D-5BE4-AC4E-B59A-3C9A2EC7A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68" y="3761640"/>
            <a:ext cx="5551384" cy="250968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848AB32-DECE-7643-B2FC-24D1A22F2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350" y="3761640"/>
            <a:ext cx="5568491" cy="250968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10424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12. Заключение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Результатом выполнения данной работы является веб-сайт с  вышеописанным интерфейсом, а также замечания по поводу достоинств и недостатков тех или иных решений в разработке.</a:t>
            </a:r>
          </a:p>
          <a:p>
            <a:r>
              <a:rPr lang="ru-RU" dirty="0"/>
              <a:t>Дальнейшие развитие программы возможно во многих направлениях, ключевым из которых является, конечно, улучшение базы данных и ее архитектуры. Но даже сейчас можно сказать, что данная работа позволила лучше разобраться в работе баз данных, в очень популярном </a:t>
            </a:r>
            <a:r>
              <a:rPr lang="ru-RU" dirty="0" err="1"/>
              <a:t>фреймворке</a:t>
            </a:r>
            <a:r>
              <a:rPr lang="ru-RU" dirty="0"/>
              <a:t> </a:t>
            </a:r>
            <a:r>
              <a:rPr lang="en-US" dirty="0" err="1"/>
              <a:t>Django</a:t>
            </a:r>
            <a:r>
              <a:rPr lang="ru-RU" dirty="0"/>
              <a:t> и в тонкостях работы приложений, связанных с базами данных.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0654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Результатом выполнения данной работы является веб-сайт с  базой данных, а также замечания по поводу достоинств и недостатков тех или иных решений в разработке.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1. Сравнение СУБД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</a:t>
            </a:r>
            <a:r>
              <a:rPr lang="en-US" dirty="0"/>
              <a:t> </a:t>
            </a:r>
            <a:r>
              <a:rPr lang="ru-RU" dirty="0"/>
              <a:t>ходе выполнения проекта был проведен небольшой анализ СУБД, применимых к проекту:</a:t>
            </a:r>
          </a:p>
          <a:p>
            <a:r>
              <a:rPr lang="en-US" dirty="0" err="1"/>
              <a:t>SQLite</a:t>
            </a:r>
            <a:endParaRPr lang="ru-RU" dirty="0"/>
          </a:p>
          <a:p>
            <a:r>
              <a:rPr lang="en-US" dirty="0" err="1"/>
              <a:t>MySQL</a:t>
            </a:r>
            <a:endParaRPr lang="ru-RU" dirty="0"/>
          </a:p>
          <a:p>
            <a:r>
              <a:rPr lang="en-US" dirty="0" err="1"/>
              <a:t>PostgreSQL</a:t>
            </a:r>
            <a:endParaRPr lang="en-US" dirty="0"/>
          </a:p>
          <a:p>
            <a:endParaRPr lang="en-US" dirty="0"/>
          </a:p>
          <a:p>
            <a:pPr>
              <a:buNone/>
            </a:pPr>
            <a:r>
              <a:rPr lang="ru-RU" dirty="0"/>
              <a:t>Был выбран </a:t>
            </a:r>
            <a:r>
              <a:rPr lang="en-US" dirty="0"/>
              <a:t>PostgreSQL </a:t>
            </a:r>
            <a:r>
              <a:rPr lang="ru-RU" dirty="0"/>
              <a:t>по причине удобной работы с </a:t>
            </a:r>
            <a:r>
              <a:rPr lang="en-US" dirty="0" err="1"/>
              <a:t>Django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3164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2. </a:t>
            </a:r>
            <a:r>
              <a:rPr lang="en-US" dirty="0" err="1"/>
              <a:t>Django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4016" y="147963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err="1"/>
              <a:t>Django</a:t>
            </a:r>
            <a:r>
              <a:rPr lang="ru-RU" dirty="0"/>
              <a:t> — свободный </a:t>
            </a:r>
            <a:r>
              <a:rPr lang="ru-RU" dirty="0" err="1"/>
              <a:t>фреймворк</a:t>
            </a:r>
            <a:r>
              <a:rPr lang="ru-RU" dirty="0"/>
              <a:t> для </a:t>
            </a:r>
            <a:r>
              <a:rPr lang="ru-RU" dirty="0" err="1"/>
              <a:t>веб-приложений</a:t>
            </a:r>
            <a:r>
              <a:rPr lang="ru-RU" dirty="0"/>
              <a:t> на языке </a:t>
            </a:r>
            <a:r>
              <a:rPr lang="ru-RU" dirty="0" err="1"/>
              <a:t>Python</a:t>
            </a:r>
            <a:r>
              <a:rPr lang="ru-RU" dirty="0"/>
              <a:t>, использующий шаблон проектирования MVC.</a:t>
            </a:r>
          </a:p>
        </p:txBody>
      </p:sp>
      <p:pic>
        <p:nvPicPr>
          <p:cNvPr id="14338" name="Picture 2" descr="Django — Википедия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91250" y="3127752"/>
            <a:ext cx="8642436" cy="29888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9775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3. </a:t>
            </a:r>
            <a:r>
              <a:rPr lang="en-US" dirty="0" err="1"/>
              <a:t>Django</a:t>
            </a:r>
            <a:r>
              <a:rPr lang="en-US" dirty="0"/>
              <a:t> ORM </a:t>
            </a:r>
            <a:r>
              <a:rPr lang="ru-RU" dirty="0"/>
              <a:t>и </a:t>
            </a:r>
            <a:r>
              <a:rPr lang="en-US" dirty="0" err="1"/>
              <a:t>QuerySet</a:t>
            </a:r>
            <a:endParaRPr lang="ru-RU" dirty="0"/>
          </a:p>
        </p:txBody>
      </p:sp>
      <p:pic>
        <p:nvPicPr>
          <p:cNvPr id="8" name="Содержимое 7" descr="or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2524326" y="2990337"/>
            <a:ext cx="6243782" cy="2351918"/>
          </a:xfrm>
          <a:prstGeom prst="rect">
            <a:avLst/>
          </a:prstGeom>
          <a:noFill/>
        </p:spPr>
      </p:pic>
      <p:sp>
        <p:nvSpPr>
          <p:cNvPr id="13318" name="AutoShape 6" descr="Manager vs Query Sets in Django - Jair Verçosa - Medi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6012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ru-RU" dirty="0"/>
              <a:t>. </a:t>
            </a:r>
            <a:r>
              <a:rPr lang="en-US" dirty="0"/>
              <a:t>USE-CASE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D13F65D-7793-914E-9E10-C710FB385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653" y="325798"/>
            <a:ext cx="6300439" cy="620640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7A2425A0-C90A-934F-AAB7-E4F9F90B3631}"/>
                  </a:ext>
                </a:extLst>
              </p14:cNvPr>
              <p14:cNvContentPartPr/>
              <p14:nvPr/>
            </p14:nvContentPartPr>
            <p14:xfrm>
              <a:off x="9009132" y="1464331"/>
              <a:ext cx="360" cy="360"/>
            </p14:xfrm>
          </p:contentPart>
        </mc:Choice>
        <mc:Fallback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7A2425A0-C90A-934F-AAB7-E4F9F90B363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19132" y="1284331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2AE04DAE-2573-0B4D-BFA8-03B6B18CCD56}"/>
                  </a:ext>
                </a:extLst>
              </p14:cNvPr>
              <p14:cNvContentPartPr/>
              <p14:nvPr/>
            </p14:nvContentPartPr>
            <p14:xfrm>
              <a:off x="8801412" y="1464331"/>
              <a:ext cx="360" cy="360"/>
            </p14:xfrm>
          </p:contentPart>
        </mc:Choice>
        <mc:Fallback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2AE04DAE-2573-0B4D-BFA8-03B6B18CCD5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11772" y="1284331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0FB243EA-A803-FC43-AE52-2537D3EE2E85}"/>
                  </a:ext>
                </a:extLst>
              </p14:cNvPr>
              <p14:cNvContentPartPr/>
              <p14:nvPr/>
            </p14:nvContentPartPr>
            <p14:xfrm>
              <a:off x="9179772" y="1464331"/>
              <a:ext cx="360" cy="360"/>
            </p14:xfrm>
          </p:contentPart>
        </mc:Choice>
        <mc:Fallback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0FB243EA-A803-FC43-AE52-2537D3EE2E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90132" y="1284331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9D6F527D-C6E4-8445-80E8-F2632DBE95FC}"/>
                  </a:ext>
                </a:extLst>
              </p14:cNvPr>
              <p14:cNvContentPartPr/>
              <p14:nvPr/>
            </p14:nvContentPartPr>
            <p14:xfrm>
              <a:off x="9457692" y="1464331"/>
              <a:ext cx="360" cy="360"/>
            </p14:xfrm>
          </p:contentPart>
        </mc:Choice>
        <mc:Fallback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9D6F527D-C6E4-8445-80E8-F2632DBE95F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68052" y="1284331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3D8BAD72-2CD1-594A-AA4B-52FADDDB3423}"/>
                  </a:ext>
                </a:extLst>
              </p14:cNvPr>
              <p14:cNvContentPartPr/>
              <p14:nvPr/>
            </p14:nvContentPartPr>
            <p14:xfrm>
              <a:off x="8379492" y="523291"/>
              <a:ext cx="2127600" cy="622080"/>
            </p14:xfrm>
          </p:contentPart>
        </mc:Choice>
        <mc:Fallback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3D8BAD72-2CD1-594A-AA4B-52FADDDB342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16492" y="460291"/>
                <a:ext cx="2253240" cy="74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42A93944-6BA4-F04D-ABF8-F2BF39EDE009}"/>
                  </a:ext>
                </a:extLst>
              </p14:cNvPr>
              <p14:cNvContentPartPr/>
              <p14:nvPr/>
            </p14:nvContentPartPr>
            <p14:xfrm>
              <a:off x="8476692" y="895171"/>
              <a:ext cx="245880" cy="90720"/>
            </p14:xfrm>
          </p:contentPart>
        </mc:Choice>
        <mc:Fallback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42A93944-6BA4-F04D-ABF8-F2BF39EDE00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413692" y="832531"/>
                <a:ext cx="371520" cy="21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4700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</a:t>
            </a:r>
            <a:r>
              <a:rPr lang="ru-RU" dirty="0"/>
              <a:t>. </a:t>
            </a:r>
            <a:r>
              <a:rPr lang="en-US" dirty="0"/>
              <a:t>UML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F5F13C-6891-D243-91F9-4E7F1668A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04" y="1935452"/>
            <a:ext cx="5640595" cy="242953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D2F0FD0-895A-8F4E-A671-F198C1120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474564"/>
            <a:ext cx="5854881" cy="390887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90561388-3D67-4144-AE09-01B0B29507D5}"/>
                  </a:ext>
                </a:extLst>
              </p14:cNvPr>
              <p14:cNvContentPartPr/>
              <p14:nvPr/>
            </p14:nvContentPartPr>
            <p14:xfrm>
              <a:off x="2718132" y="1904971"/>
              <a:ext cx="1660680" cy="763920"/>
            </p14:xfrm>
          </p:contentPart>
        </mc:Choice>
        <mc:Fallback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90561388-3D67-4144-AE09-01B0B29507D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55132" y="1842331"/>
                <a:ext cx="1786320" cy="88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5057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681A8E-2C8F-074D-9786-E6D5C586B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</a:t>
            </a:r>
            <a:r>
              <a:rPr lang="ru-RU" dirty="0"/>
              <a:t>Диаграмма базы данных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813D4A-7B73-7343-9C6B-E38CA3104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846" y="1507262"/>
            <a:ext cx="4902974" cy="525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91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</a:t>
            </a:r>
            <a:r>
              <a:rPr lang="ru-RU" dirty="0"/>
              <a:t>. Модели, </a:t>
            </a:r>
            <a:r>
              <a:rPr lang="en-US" dirty="0"/>
              <a:t>View, URL, HTML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Модели в </a:t>
            </a:r>
            <a:r>
              <a:rPr lang="ru-RU" dirty="0" err="1"/>
              <a:t>Django</a:t>
            </a:r>
            <a:r>
              <a:rPr lang="ru-RU" dirty="0"/>
              <a:t> — это объекты определённого свойства: они и хранятся в базе данных.</a:t>
            </a:r>
            <a:endParaRPr lang="en-US" dirty="0"/>
          </a:p>
          <a:p>
            <a:r>
              <a:rPr lang="ru-RU" dirty="0"/>
              <a:t>В </a:t>
            </a:r>
            <a:r>
              <a:rPr lang="ru-RU" dirty="0" err="1"/>
              <a:t>Django</a:t>
            </a:r>
            <a:r>
              <a:rPr lang="ru-RU" dirty="0"/>
              <a:t> используется так называемый </a:t>
            </a:r>
            <a:r>
              <a:rPr lang="ru-RU" dirty="0" err="1"/>
              <a:t>URLconf</a:t>
            </a:r>
            <a:r>
              <a:rPr lang="ru-RU" dirty="0"/>
              <a:t> (URL </a:t>
            </a:r>
            <a:r>
              <a:rPr lang="ru-RU" dirty="0" err="1"/>
              <a:t>configuration</a:t>
            </a:r>
            <a:r>
              <a:rPr lang="ru-RU" dirty="0"/>
              <a:t>). </a:t>
            </a:r>
            <a:r>
              <a:rPr lang="ru-RU" dirty="0" err="1"/>
              <a:t>URLconf</a:t>
            </a:r>
            <a:r>
              <a:rPr lang="ru-RU" dirty="0"/>
              <a:t> — это набор шаблонов, которые </a:t>
            </a:r>
            <a:r>
              <a:rPr lang="ru-RU" dirty="0" err="1"/>
              <a:t>Django</a:t>
            </a:r>
            <a:r>
              <a:rPr lang="ru-RU" dirty="0"/>
              <a:t> попробует сравнить с полученным URL, чтобы выбрать правильный метод для представления (</a:t>
            </a:r>
            <a:r>
              <a:rPr lang="ru-RU" dirty="0" err="1"/>
              <a:t>view</a:t>
            </a:r>
            <a:r>
              <a:rPr lang="ru-RU" dirty="0"/>
              <a:t>). </a:t>
            </a:r>
            <a:endParaRPr lang="en-US" dirty="0"/>
          </a:p>
          <a:p>
            <a:r>
              <a:rPr lang="ru-RU" dirty="0" err="1"/>
              <a:t>View</a:t>
            </a:r>
            <a:r>
              <a:rPr lang="ru-RU" dirty="0"/>
              <a:t> или представление — это то место, где размещается логика работы приложения. </a:t>
            </a:r>
            <a:endParaRPr lang="en-US" dirty="0"/>
          </a:p>
          <a:p>
            <a:r>
              <a:rPr lang="ru-RU" dirty="0"/>
              <a:t>HTML — это код, который может быть интерпретирован браузером, таким как </a:t>
            </a:r>
            <a:r>
              <a:rPr lang="ru-RU" dirty="0" err="1"/>
              <a:t>Chrome</a:t>
            </a:r>
            <a:r>
              <a:rPr lang="ru-RU" dirty="0"/>
              <a:t>, </a:t>
            </a:r>
            <a:r>
              <a:rPr lang="ru-RU" dirty="0" err="1"/>
              <a:t>Firefox</a:t>
            </a:r>
            <a:r>
              <a:rPr lang="ru-RU" dirty="0"/>
              <a:t> или </a:t>
            </a:r>
            <a:r>
              <a:rPr lang="ru-RU" dirty="0" err="1"/>
              <a:t>Opera</a:t>
            </a:r>
            <a:r>
              <a:rPr lang="ru-RU" dirty="0"/>
              <a:t>, чтобы отобразить </a:t>
            </a:r>
            <a:r>
              <a:rPr lang="ru-RU" dirty="0" err="1"/>
              <a:t>веб</a:t>
            </a:r>
            <a:r>
              <a:rPr lang="ru-RU" dirty="0"/>
              <a:t>–страницу пользователю.</a:t>
            </a:r>
          </a:p>
        </p:txBody>
      </p:sp>
    </p:spTree>
    <p:extLst>
      <p:ext uri="{BB962C8B-B14F-4D97-AF65-F5344CB8AC3E}">
        <p14:creationId xmlns:p14="http://schemas.microsoft.com/office/powerpoint/2010/main" val="118389350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547</Words>
  <Application>Microsoft Macintosh PowerPoint</Application>
  <PresentationFormat>Широкоэкранный</PresentationFormat>
  <Paragraphs>35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Тема Office</vt:lpstr>
      <vt:lpstr>Создание ﻿Web-приложения, содержащего информацию о вирусах</vt:lpstr>
      <vt:lpstr>Цель</vt:lpstr>
      <vt:lpstr>1. Сравнение СУБД</vt:lpstr>
      <vt:lpstr>2. Django</vt:lpstr>
      <vt:lpstr>3. Django ORM и QuerySet</vt:lpstr>
      <vt:lpstr>4. USE-CASE</vt:lpstr>
      <vt:lpstr>5. UML</vt:lpstr>
      <vt:lpstr>6. Диаграмма базы данных</vt:lpstr>
      <vt:lpstr>7. Модели, View, URL, HTML</vt:lpstr>
      <vt:lpstr>8. Заполнение базы данных</vt:lpstr>
      <vt:lpstr>10. Хорошие решения</vt:lpstr>
      <vt:lpstr>11. Плохие решения</vt:lpstr>
      <vt:lpstr>9. Примеры работы программы</vt:lpstr>
      <vt:lpstr>Презентация PowerPoint</vt:lpstr>
      <vt:lpstr>12. Заключение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Программное обеспечение для моделирования детского конструктора (построение объектов из элементов детского конструктора)</dc:title>
  <dc:creator>Дмитрий Московский</dc:creator>
  <cp:lastModifiedBy>Microsoft Office User</cp:lastModifiedBy>
  <cp:revision>20</cp:revision>
  <dcterms:created xsi:type="dcterms:W3CDTF">2019-12-10T19:50:33Z</dcterms:created>
  <dcterms:modified xsi:type="dcterms:W3CDTF">2020-09-17T11:58:40Z</dcterms:modified>
</cp:coreProperties>
</file>